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96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2025/6/16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35360" y="1268414"/>
            <a:ext cx="11521280" cy="2232025"/>
          </a:xfrm>
          <a:ln w="127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5300" b="1" dirty="0">
                <a:latin typeface="Arial" charset="0"/>
              </a:rPr>
              <a:t>第</a:t>
            </a:r>
            <a:r>
              <a:rPr kumimoji="0" lang="en-US" altLang="ja-JP" sz="5300" b="1">
                <a:latin typeface="Arial" charset="0"/>
              </a:rPr>
              <a:t>29</a:t>
            </a:r>
            <a:r>
              <a:rPr kumimoji="0" lang="ja-JP" altLang="en-US" sz="5300" b="1">
                <a:latin typeface="Arial" charset="0"/>
              </a:rPr>
              <a:t>回</a:t>
            </a:r>
            <a:r>
              <a:rPr kumimoji="0" lang="ja-JP" altLang="en-US" sz="5300" b="1" dirty="0">
                <a:latin typeface="Arial" charset="0"/>
              </a:rPr>
              <a:t>福山医学祭</a:t>
            </a:r>
            <a:br>
              <a:rPr kumimoji="0" lang="ja-JP" altLang="en-US" sz="5300" b="1" dirty="0">
                <a:latin typeface="Arial" charset="0"/>
              </a:rPr>
            </a:br>
            <a:r>
              <a:rPr kumimoji="0" lang="ja-JP" altLang="en-US" sz="5300" b="1" dirty="0">
                <a:latin typeface="Arial" charset="0"/>
              </a:rPr>
              <a:t>利益相反（</a:t>
            </a:r>
            <a:r>
              <a:rPr kumimoji="0" lang="en-US" altLang="ja-JP" sz="5300" b="1" dirty="0">
                <a:latin typeface="Arial" charset="0"/>
              </a:rPr>
              <a:t>COI</a:t>
            </a:r>
            <a:r>
              <a:rPr kumimoji="0" lang="ja-JP" altLang="en-US" sz="5300" b="1" dirty="0">
                <a:latin typeface="Arial" charset="0"/>
              </a:rPr>
              <a:t>）の開示（利益相反なし）</a:t>
            </a:r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3860801"/>
            <a:ext cx="11521280" cy="1728787"/>
          </a:xfrm>
          <a:ln w="12700">
            <a:noFill/>
          </a:ln>
        </p:spPr>
        <p:txBody>
          <a:bodyPr/>
          <a:lstStyle/>
          <a:p>
            <a:pPr algn="l" eaLnBrk="1" hangingPunct="1"/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演題発表に関連し、開示すべき利益相反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(COI)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関係にある企業・団体はありません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74825" y="188913"/>
            <a:ext cx="84978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b="1" dirty="0">
                <a:latin typeface="+mj-ea"/>
                <a:ea typeface="+mj-ea"/>
              </a:rPr>
              <a:t>[</a:t>
            </a:r>
            <a:r>
              <a:rPr kumimoji="0" lang="ja-JP" altLang="en-US" sz="2400" b="1" dirty="0">
                <a:latin typeface="+mj-ea"/>
                <a:ea typeface="+mj-ea"/>
              </a:rPr>
              <a:t>口述発表の場合</a:t>
            </a:r>
            <a:r>
              <a:rPr kumimoji="0" lang="en-US" altLang="ja-JP" sz="2400" b="1" dirty="0">
                <a:latin typeface="+mj-ea"/>
                <a:ea typeface="+mj-ea"/>
              </a:rPr>
              <a:t>] </a:t>
            </a:r>
            <a:br>
              <a:rPr kumimoji="0" lang="en-US" altLang="ja-JP" sz="2400" b="1" dirty="0">
                <a:latin typeface="+mj-ea"/>
                <a:ea typeface="+mj-ea"/>
              </a:rPr>
            </a:br>
            <a:r>
              <a:rPr kumimoji="0" lang="ja-JP" altLang="en-US" sz="2400" b="1" dirty="0">
                <a:latin typeface="+mj-ea"/>
                <a:ea typeface="+mj-ea"/>
              </a:rPr>
              <a:t>　開示すべき利益相反（</a:t>
            </a:r>
            <a:r>
              <a:rPr kumimoji="0" lang="en-US" altLang="ja-JP" sz="2400" b="1" dirty="0">
                <a:latin typeface="+mj-ea"/>
                <a:ea typeface="+mj-ea"/>
              </a:rPr>
              <a:t>COI</a:t>
            </a:r>
            <a:r>
              <a:rPr kumimoji="0" lang="ja-JP" altLang="en-US" sz="2400" b="1" dirty="0">
                <a:latin typeface="+mj-ea"/>
                <a:ea typeface="+mj-ea"/>
              </a:rPr>
              <a:t>）がない場合</a:t>
            </a:r>
            <a:endParaRPr lang="ja-JP" altLang="en-US" sz="2400" dirty="0">
              <a:latin typeface="+mj-ea"/>
              <a:ea typeface="+mj-ea"/>
            </a:endParaRPr>
          </a:p>
        </p:txBody>
      </p:sp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7392144" y="5445224"/>
            <a:ext cx="4535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dirty="0"/>
              <a:t>筆頭代表者名：</a:t>
            </a:r>
            <a:endParaRPr lang="ja-JP" alt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第29回福山医学祭 利益相反（COI）の開示（利益相反なし）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川上 望</cp:lastModifiedBy>
  <cp:revision>21</cp:revision>
  <dcterms:created xsi:type="dcterms:W3CDTF">2012-08-22T19:13:55Z</dcterms:created>
  <dcterms:modified xsi:type="dcterms:W3CDTF">2025-06-16T00:24:11Z</dcterms:modified>
</cp:coreProperties>
</file>